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7FD69E-C2AE-404C-AC89-BED8C216DEAA}" v="4" dt="2023-03-24T08:17:17.577"/>
    <p1510:client id="{C4E07E9E-9D23-4FEB-806C-04EBBEC41EAE}" v="49" dt="2023-03-24T07:50:45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E8A79A-45FC-347C-431E-DF05E8C6B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3AA6DD6-F72C-7695-6B5B-9CB593F66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E4A9C-0B35-5BE3-461C-1C5A1763E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BFA8-31EE-4B02-B50E-46A7B405F512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E79FF3-120D-98BD-63FC-D5B32B73B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2F4518-D063-B609-89FB-E32D0C212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15C9-D3BC-40AD-9855-8538F4034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76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614B4-94CC-4815-FEE2-08FF79BE2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A52B030-8B57-F99A-E506-6FA0FA59E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9BD4B0-BA87-AC9C-56BC-B60907F90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BFA8-31EE-4B02-B50E-46A7B405F512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22CBF2-1491-3E29-DA14-69B84CEA7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978F59-838A-FDBB-6BCC-82AEAE983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15C9-D3BC-40AD-9855-8538F4034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85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3ED24F3-90CE-69ED-999C-39DC521CB3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D403FBC-D03D-1D79-248F-96EAFA512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390D03-594D-5204-8015-77825DD35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BFA8-31EE-4B02-B50E-46A7B405F512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BAB068-8229-AEBC-25CB-DBBE0F56E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FAF50F-6F53-DCB7-8850-75543D961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15C9-D3BC-40AD-9855-8538F4034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826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651E4-608F-3C80-719C-F3E2A373E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55EF87-ABEA-3B4E-4C43-EEE580617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E64389-B8A4-A25B-E4F1-C9CFA6B3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BFA8-31EE-4B02-B50E-46A7B405F512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386CFE-8AF2-8D0D-A815-F20D46428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CEC190-1468-BD95-EBB0-8AFE2918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15C9-D3BC-40AD-9855-8538F4034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84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67F5B2-C22D-23E4-F6EB-AB214959C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8AD76A6-3BF1-0D40-73AF-8BE492BB0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A073B5-04D1-928F-8147-7696E2497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BFA8-31EE-4B02-B50E-46A7B405F512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2291DC-B5BB-3F3A-D46F-9112ACAFD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15C718-CC46-58A6-8A56-85B0F9BAD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15C9-D3BC-40AD-9855-8538F4034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47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BA2443-D239-F5EB-A6B1-B82646E4E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51691A-BD21-079F-844D-7F1390D727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8D6EC10-EBF9-045D-D339-0D5E5D7E8A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27CC073-715B-E469-0302-04DDD7C90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BFA8-31EE-4B02-B50E-46A7B405F512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42F7B1-A5C5-AF21-E769-F586E61D7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5B2545-275D-72CB-D622-7853A5239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15C9-D3BC-40AD-9855-8538F4034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40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3E045A-B072-3A30-85BB-0A4A8FFF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0E3FA3-E83A-D225-C64E-05A7B7CDC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6169FF-F460-7B75-6CDB-3757BCDF2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97C2A7A-3F20-463D-459E-C060F7D66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7C56F27-CF3D-E666-0A28-F328139A07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87DACAE-6B3F-763E-5A96-91F5755B0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BFA8-31EE-4B02-B50E-46A7B405F512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5D1B436-5546-05F4-5504-12F6063D8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9C3274B-EEC1-2145-BCA1-8F5ECC571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15C9-D3BC-40AD-9855-8538F4034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51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2BD65-BB45-197B-6D07-2C7F8C485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EB9939-1E37-07C4-49CD-80D28C69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BFA8-31EE-4B02-B50E-46A7B405F512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1C8A32B-51CD-C4D6-BB8B-476C6FAE0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9F036B-E952-94F5-B558-83AEAC613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15C9-D3BC-40AD-9855-8538F4034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65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FBF651B-E6E3-EA8C-6E39-560F01835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BFA8-31EE-4B02-B50E-46A7B405F512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350C4BC-16EE-C53E-9C1D-8FAAFCD2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34428E8-8B85-5BFB-4DC7-0C7530C11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15C9-D3BC-40AD-9855-8538F4034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849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73B42-F5DD-DBAA-EA8B-3E617A8D3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4A2003-61F1-DA15-8442-061B1C565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EB62C1E-EA8E-D898-CC56-A683DA569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3333F7-8EB7-7E72-AE3C-7E31A8502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BFA8-31EE-4B02-B50E-46A7B405F512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F5BBEE4-2AA2-C0C5-B7DF-C742F990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3A92B0-6592-30B7-D0C6-5521F9088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15C9-D3BC-40AD-9855-8538F4034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61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FCA84-63A9-E325-E413-B02A29B74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BF676AC-9233-CF1C-2114-D24E88CF18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FF20C4E-77BB-95A8-8C0A-704934336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500FED-F33A-E9A2-FBA6-38B3226D7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BFA8-31EE-4B02-B50E-46A7B405F512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916824-7365-1ED5-D252-4CC7B2FE1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CE002C-482C-3E13-1B8F-B1972AE9B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15C9-D3BC-40AD-9855-8538F4034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17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2A57667-44DB-D860-2CA2-681DC291C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C6F2B9-3BF8-DD26-B805-4CE1A4667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A8D4-6844-927E-CF94-4D6934D1A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CBFA8-31EE-4B02-B50E-46A7B405F512}" type="datetimeFigureOut">
              <a:rPr lang="de-DE" smtClean="0"/>
              <a:t>24.03.2023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220E4-8C5A-10A9-FAA5-8EDBE2113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C39D0B-9928-AFD9-6F6D-5A892F765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C15C9-D3BC-40AD-9855-8538F4034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48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CF96370B-50C8-BA37-130C-7AAE7AC9D3E3}"/>
              </a:ext>
            </a:extLst>
          </p:cNvPr>
          <p:cNvCxnSpPr>
            <a:cxnSpLocks/>
          </p:cNvCxnSpPr>
          <p:nvPr/>
        </p:nvCxnSpPr>
        <p:spPr>
          <a:xfrm>
            <a:off x="4051883" y="4546833"/>
            <a:ext cx="503339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92CDDF1-E7C4-42FF-7D0D-FC2951238160}"/>
              </a:ext>
            </a:extLst>
          </p:cNvPr>
          <p:cNvCxnSpPr>
            <a:cxnSpLocks/>
          </p:cNvCxnSpPr>
          <p:nvPr/>
        </p:nvCxnSpPr>
        <p:spPr>
          <a:xfrm flipV="1">
            <a:off x="4051883" y="1199626"/>
            <a:ext cx="0" cy="334720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9FA63950-96D7-48E8-0344-4FCF25F1DB12}"/>
              </a:ext>
            </a:extLst>
          </p:cNvPr>
          <p:cNvCxnSpPr/>
          <p:nvPr/>
        </p:nvCxnSpPr>
        <p:spPr>
          <a:xfrm>
            <a:off x="4328719" y="1400961"/>
            <a:ext cx="4152551" cy="2684478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072A5251-D8D2-44ED-350E-A51B2CA58370}"/>
              </a:ext>
            </a:extLst>
          </p:cNvPr>
          <p:cNvCxnSpPr>
            <a:cxnSpLocks/>
          </p:cNvCxnSpPr>
          <p:nvPr/>
        </p:nvCxnSpPr>
        <p:spPr>
          <a:xfrm flipV="1">
            <a:off x="4337108" y="1359017"/>
            <a:ext cx="4177718" cy="148485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F972EB82-9128-ECCD-D35B-66269251423E}"/>
              </a:ext>
            </a:extLst>
          </p:cNvPr>
          <p:cNvCxnSpPr/>
          <p:nvPr/>
        </p:nvCxnSpPr>
        <p:spPr>
          <a:xfrm flipV="1">
            <a:off x="4328719" y="2466363"/>
            <a:ext cx="4211274" cy="144290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F316B43D-81B4-AAD2-FCFC-F32C65A24A26}"/>
              </a:ext>
            </a:extLst>
          </p:cNvPr>
          <p:cNvCxnSpPr>
            <a:cxnSpLocks/>
          </p:cNvCxnSpPr>
          <p:nvPr/>
        </p:nvCxnSpPr>
        <p:spPr>
          <a:xfrm flipV="1">
            <a:off x="5763237" y="2323750"/>
            <a:ext cx="0" cy="2223083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90366FEF-09F4-4879-3067-D8E084509D61}"/>
              </a:ext>
            </a:extLst>
          </p:cNvPr>
          <p:cNvCxnSpPr/>
          <p:nvPr/>
        </p:nvCxnSpPr>
        <p:spPr>
          <a:xfrm>
            <a:off x="6862194" y="3045204"/>
            <a:ext cx="0" cy="1501629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935F1CD-6090-E190-BA88-4154ED4AD463}"/>
              </a:ext>
            </a:extLst>
          </p:cNvPr>
          <p:cNvCxnSpPr/>
          <p:nvPr/>
        </p:nvCxnSpPr>
        <p:spPr>
          <a:xfrm flipH="1">
            <a:off x="4051883" y="2323750"/>
            <a:ext cx="1711354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A971E41E-07A0-3BDF-C205-D0331C45FA50}"/>
              </a:ext>
            </a:extLst>
          </p:cNvPr>
          <p:cNvCxnSpPr/>
          <p:nvPr/>
        </p:nvCxnSpPr>
        <p:spPr>
          <a:xfrm flipH="1">
            <a:off x="4051883" y="3045204"/>
            <a:ext cx="2810311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>
            <a:extLst>
              <a:ext uri="{FF2B5EF4-FFF2-40B4-BE49-F238E27FC236}">
                <a16:creationId xmlns:a16="http://schemas.microsoft.com/office/drawing/2014/main" id="{1C7E09F4-FCB7-968F-F6D4-F6B4DB2B2F1C}"/>
              </a:ext>
            </a:extLst>
          </p:cNvPr>
          <p:cNvSpPr txBox="1"/>
          <p:nvPr/>
        </p:nvSpPr>
        <p:spPr>
          <a:xfrm>
            <a:off x="7088697" y="1199626"/>
            <a:ext cx="1392573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200" dirty="0"/>
              <a:t>Supply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CBBDE309-013F-FD3F-1CC5-E98FCE0EAF38}"/>
              </a:ext>
            </a:extLst>
          </p:cNvPr>
          <p:cNvSpPr txBox="1"/>
          <p:nvPr/>
        </p:nvSpPr>
        <p:spPr>
          <a:xfrm>
            <a:off x="7122253" y="2172749"/>
            <a:ext cx="139257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200" dirty="0" err="1">
                <a:ea typeface="+mn-lt"/>
                <a:cs typeface="+mn-lt"/>
              </a:rPr>
              <a:t>Subsidised</a:t>
            </a:r>
            <a:endParaRPr lang="de-DE" dirty="0" err="1">
              <a:ea typeface="+mn-lt"/>
              <a:cs typeface="+mn-lt"/>
            </a:endParaRPr>
          </a:p>
          <a:p>
            <a:r>
              <a:rPr lang="de-DE" sz="1200" dirty="0">
                <a:cs typeface="Calibri"/>
              </a:rPr>
              <a:t>Supply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5E1A7B7C-09FF-4662-6799-306A40823ACA}"/>
              </a:ext>
            </a:extLst>
          </p:cNvPr>
          <p:cNvSpPr txBox="1"/>
          <p:nvPr/>
        </p:nvSpPr>
        <p:spPr>
          <a:xfrm>
            <a:off x="4563611" y="1216323"/>
            <a:ext cx="1392572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200" dirty="0"/>
              <a:t>Demand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E6FE9EEC-5D12-7D80-3EB6-C2DF4D1C94B4}"/>
              </a:ext>
            </a:extLst>
          </p:cNvPr>
          <p:cNvSpPr txBox="1"/>
          <p:nvPr/>
        </p:nvSpPr>
        <p:spPr>
          <a:xfrm>
            <a:off x="3716347" y="1077823"/>
            <a:ext cx="1929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7EDF872D-FCD9-D17D-8DA2-E6FE7B8A4D4F}"/>
                  </a:ext>
                </a:extLst>
              </p:cNvPr>
              <p:cNvSpPr txBox="1"/>
              <p:nvPr/>
            </p:nvSpPr>
            <p:spPr>
              <a:xfrm>
                <a:off x="3737354" y="2189364"/>
                <a:ext cx="17613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  <m:sub>
                          <m: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7EDF872D-FCD9-D17D-8DA2-E6FE7B8A4D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354" y="2189364"/>
                <a:ext cx="176133" cy="276999"/>
              </a:xfrm>
              <a:prstGeom prst="rect">
                <a:avLst/>
              </a:prstGeom>
              <a:blipFill>
                <a:blip r:embed="rId2"/>
                <a:stretch>
                  <a:fillRect r="-4482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>
                <a:extLst>
                  <a:ext uri="{FF2B5EF4-FFF2-40B4-BE49-F238E27FC236}">
                    <a16:creationId xmlns:a16="http://schemas.microsoft.com/office/drawing/2014/main" id="{ED744C11-AEF6-3E5D-26AE-B3CE2487B0E0}"/>
                  </a:ext>
                </a:extLst>
              </p:cNvPr>
              <p:cNvSpPr txBox="1"/>
              <p:nvPr/>
            </p:nvSpPr>
            <p:spPr>
              <a:xfrm>
                <a:off x="3728956" y="2906704"/>
                <a:ext cx="1929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  <m:sub>
                          <m: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40" name="Textfeld 39">
                <a:extLst>
                  <a:ext uri="{FF2B5EF4-FFF2-40B4-BE49-F238E27FC236}">
                    <a16:creationId xmlns:a16="http://schemas.microsoft.com/office/drawing/2014/main" id="{ED744C11-AEF6-3E5D-26AE-B3CE2487B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956" y="2906704"/>
                <a:ext cx="192928" cy="276999"/>
              </a:xfrm>
              <a:prstGeom prst="rect">
                <a:avLst/>
              </a:prstGeom>
              <a:blipFill>
                <a:blip r:embed="rId3"/>
                <a:stretch>
                  <a:fillRect r="-3548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feld 40">
            <a:extLst>
              <a:ext uri="{FF2B5EF4-FFF2-40B4-BE49-F238E27FC236}">
                <a16:creationId xmlns:a16="http://schemas.microsoft.com/office/drawing/2014/main" id="{8D9627B2-6A07-1B0D-AD32-4923E6436E66}"/>
              </a:ext>
            </a:extLst>
          </p:cNvPr>
          <p:cNvSpPr txBox="1"/>
          <p:nvPr/>
        </p:nvSpPr>
        <p:spPr>
          <a:xfrm>
            <a:off x="8934275" y="4626447"/>
            <a:ext cx="243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>
                <a:extLst>
                  <a:ext uri="{FF2B5EF4-FFF2-40B4-BE49-F238E27FC236}">
                    <a16:creationId xmlns:a16="http://schemas.microsoft.com/office/drawing/2014/main" id="{378863FD-8EC1-E8D2-9C93-5FE15D553311}"/>
                  </a:ext>
                </a:extLst>
              </p:cNvPr>
              <p:cNvSpPr txBox="1"/>
              <p:nvPr/>
            </p:nvSpPr>
            <p:spPr>
              <a:xfrm>
                <a:off x="5574485" y="4626447"/>
                <a:ext cx="37750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1200" dirty="0"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2" name="Textfeld 41">
                <a:extLst>
                  <a:ext uri="{FF2B5EF4-FFF2-40B4-BE49-F238E27FC236}">
                    <a16:creationId xmlns:a16="http://schemas.microsoft.com/office/drawing/2014/main" id="{378863FD-8EC1-E8D2-9C93-5FE15D553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4485" y="4626447"/>
                <a:ext cx="377504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>
                <a:extLst>
                  <a:ext uri="{FF2B5EF4-FFF2-40B4-BE49-F238E27FC236}">
                    <a16:creationId xmlns:a16="http://schemas.microsoft.com/office/drawing/2014/main" id="{38AE4BC0-1C78-FB2B-4E0D-9B158C783571}"/>
                  </a:ext>
                </a:extLst>
              </p:cNvPr>
              <p:cNvSpPr txBox="1"/>
              <p:nvPr/>
            </p:nvSpPr>
            <p:spPr>
              <a:xfrm>
                <a:off x="6669833" y="4622009"/>
                <a:ext cx="3847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1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3" name="Textfeld 42">
                <a:extLst>
                  <a:ext uri="{FF2B5EF4-FFF2-40B4-BE49-F238E27FC236}">
                    <a16:creationId xmlns:a16="http://schemas.microsoft.com/office/drawing/2014/main" id="{38AE4BC0-1C78-FB2B-4E0D-9B158C783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9833" y="4622009"/>
                <a:ext cx="384721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feld 43">
            <a:extLst>
              <a:ext uri="{FF2B5EF4-FFF2-40B4-BE49-F238E27FC236}">
                <a16:creationId xmlns:a16="http://schemas.microsoft.com/office/drawing/2014/main" id="{E6B9498F-98E8-8334-83B2-5DD0093E1284}"/>
              </a:ext>
            </a:extLst>
          </p:cNvPr>
          <p:cNvSpPr txBox="1"/>
          <p:nvPr/>
        </p:nvSpPr>
        <p:spPr>
          <a:xfrm>
            <a:off x="3812809" y="4597085"/>
            <a:ext cx="314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703308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6053989B5F0674DBE4E35A94C60A3A8" ma:contentTypeVersion="16" ma:contentTypeDescription="Ein neues Dokument erstellen." ma:contentTypeScope="" ma:versionID="2872ffa531063149e474a8561c436195">
  <xsd:schema xmlns:xsd="http://www.w3.org/2001/XMLSchema" xmlns:xs="http://www.w3.org/2001/XMLSchema" xmlns:p="http://schemas.microsoft.com/office/2006/metadata/properties" xmlns:ns2="689d4fbe-983c-493f-ac5f-d986a9fa5d14" xmlns:ns3="b1b3fab1-18a3-4985-ad02-816268d4b56a" targetNamespace="http://schemas.microsoft.com/office/2006/metadata/properties" ma:root="true" ma:fieldsID="1ceca079b6ea4dc73ce254746e6c5613" ns2:_="" ns3:_="">
    <xsd:import namespace="689d4fbe-983c-493f-ac5f-d986a9fa5d14"/>
    <xsd:import namespace="b1b3fab1-18a3-4985-ad02-816268d4b5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9d4fbe-983c-493f-ac5f-d986a9fa5d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7c5c163e-9316-40f2-8884-c71d2729bb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b3fab1-18a3-4985-ad02-816268d4b56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4f7dd85-a15a-443b-a1c4-446c8562da9a}" ma:internalName="TaxCatchAll" ma:showField="CatchAllData" ma:web="b1b3fab1-18a3-4985-ad02-816268d4b5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89d4fbe-983c-493f-ac5f-d986a9fa5d14">
      <Terms xmlns="http://schemas.microsoft.com/office/infopath/2007/PartnerControls"/>
    </lcf76f155ced4ddcb4097134ff3c332f>
    <TaxCatchAll xmlns="b1b3fab1-18a3-4985-ad02-816268d4b56a" xsi:nil="true"/>
  </documentManagement>
</p:properties>
</file>

<file path=customXml/itemProps1.xml><?xml version="1.0" encoding="utf-8"?>
<ds:datastoreItem xmlns:ds="http://schemas.openxmlformats.org/officeDocument/2006/customXml" ds:itemID="{5002952B-DB26-485C-BA2D-60F60AF082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8F26FE-4A2F-43CF-B307-FF5D534FFD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9d4fbe-983c-493f-ac5f-d986a9fa5d14"/>
    <ds:schemaRef ds:uri="b1b3fab1-18a3-4985-ad02-816268d4b5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3508EB-9532-442D-A546-19F2F24E720B}">
  <ds:schemaRefs>
    <ds:schemaRef ds:uri="http://schemas.microsoft.com/office/2006/metadata/properties"/>
    <ds:schemaRef ds:uri="http://schemas.microsoft.com/office/infopath/2007/PartnerControls"/>
    <ds:schemaRef ds:uri="689d4fbe-983c-493f-ac5f-d986a9fa5d14"/>
    <ds:schemaRef ds:uri="b1b3fab1-18a3-4985-ad02-816268d4b56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Augsburg, Bruno, ST-EZ</dc:creator>
  <cp:lastModifiedBy>Zabel, Malte Tim, ST-EZ</cp:lastModifiedBy>
  <cp:revision>3</cp:revision>
  <dcterms:created xsi:type="dcterms:W3CDTF">2023-03-10T12:25:32Z</dcterms:created>
  <dcterms:modified xsi:type="dcterms:W3CDTF">2023-03-24T08:17:31Z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0x010100B6053989B5F0674DBE4E35A94C60A3A8</vt:lpwstr>
  </property>
  <property fmtid="{D5CDD505-2E9C-101B-9397-08002B2CF9AE}" pid="3" name="MediaServiceImageTags">
    <vt:lpwstr/>
  </property>
</Properties>
</file>